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4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8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52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761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9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01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91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7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941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7E859-6AD9-6443-9CEA-E6093F46111F}" type="datetimeFigureOut">
              <a:rPr lang="en-US" smtClean="0"/>
              <a:t>05/11/2014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5BACE-660B-1A44-AC91-BADBD8FEE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6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3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Hideout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Marshall</dc:creator>
  <cp:lastModifiedBy>Keith Marshall</cp:lastModifiedBy>
  <cp:revision>1</cp:revision>
  <dcterms:created xsi:type="dcterms:W3CDTF">2014-11-05T12:30:23Z</dcterms:created>
  <dcterms:modified xsi:type="dcterms:W3CDTF">2014-11-05T12:30:32Z</dcterms:modified>
</cp:coreProperties>
</file>